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933C"/>
    <a:srgbClr val="ECF4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131" y="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C4E9ED-A27E-4294-A9EC-A98F44583CE8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2DB890-EDEB-4574-BAAE-F3FA07ABC8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309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DB890-EDEB-4574-BAAE-F3FA07ABC86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004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62.png"/><Relationship Id="rId4" Type="http://schemas.openxmlformats.org/officeDocument/2006/relationships/image" Target="../media/image1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3.png"/><Relationship Id="rId4" Type="http://schemas.openxmlformats.org/officeDocument/2006/relationships/image" Target="../media/image1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24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23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55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3" Type="http://schemas.openxmlformats.org/officeDocument/2006/relationships/image" Target="../media/image64.png"/><Relationship Id="rId21" Type="http://schemas.openxmlformats.org/officeDocument/2006/relationships/image" Target="../media/image82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image" Target="../media/image56.png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19" Type="http://schemas.openxmlformats.org/officeDocument/2006/relationships/image" Target="../media/image80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56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64.png"/><Relationship Id="rId9" Type="http://schemas.openxmlformats.org/officeDocument/2006/relationships/image" Target="../media/image8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image" Target="../media/image89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1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C57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86476" y="-2753908"/>
            <a:ext cx="20193162" cy="15130752"/>
            <a:chOff x="-1286476" y="-2753908"/>
            <a:chExt cx="20193162" cy="1513075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129614" y="-2387764"/>
              <a:ext cx="2677217" cy="4499041"/>
              <a:chOff x="6129614" y="-2387764"/>
              <a:chExt cx="2677217" cy="449904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980000">
                <a:off x="6129614" y="-2387764"/>
                <a:ext cx="2677217" cy="449904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6225757" y="4844661"/>
              <a:ext cx="1749135" cy="4392019"/>
              <a:chOff x="16225757" y="4844661"/>
              <a:chExt cx="1749135" cy="439201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680000">
                <a:off x="16225757" y="4844661"/>
                <a:ext cx="1749135" cy="439201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700866" y="7074509"/>
              <a:ext cx="2359550" cy="3884033"/>
              <a:chOff x="3700866" y="7074509"/>
              <a:chExt cx="2359550" cy="388403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200000">
                <a:off x="3700866" y="7074509"/>
                <a:ext cx="2359550" cy="388403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855591" y="-1668122"/>
              <a:ext cx="2358310" cy="4681508"/>
              <a:chOff x="11855591" y="-1668122"/>
              <a:chExt cx="2358310" cy="468150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220000">
                <a:off x="11855591" y="-1668122"/>
                <a:ext cx="2358310" cy="468150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00831" y="2873296"/>
              <a:ext cx="2682585" cy="1361412"/>
              <a:chOff x="1600831" y="2873296"/>
              <a:chExt cx="2682585" cy="136141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00831" y="2873296"/>
                <a:ext cx="2682585" cy="136141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178800" y="7081931"/>
              <a:ext cx="3246384" cy="4799798"/>
              <a:chOff x="11178800" y="7081931"/>
              <a:chExt cx="3246384" cy="479979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740000">
                <a:off x="11178800" y="7081931"/>
                <a:ext cx="3246384" cy="479979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555936" y="4782645"/>
              <a:ext cx="1483498" cy="1317945"/>
              <a:chOff x="13555936" y="4782645"/>
              <a:chExt cx="1483498" cy="131794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555936" y="4782645"/>
                <a:ext cx="1483498" cy="131794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773685" y="9016526"/>
              <a:ext cx="2028195" cy="1893827"/>
              <a:chOff x="6773685" y="9016526"/>
              <a:chExt cx="2028195" cy="189382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773685" y="9016526"/>
                <a:ext cx="2028195" cy="189382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-713642" y="-541750"/>
              <a:ext cx="2736064" cy="3246905"/>
              <a:chOff x="-713642" y="-541750"/>
              <a:chExt cx="2736064" cy="324690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080000">
                <a:off x="-713642" y="-541750"/>
                <a:ext cx="2736064" cy="324690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-1286476" y="5216141"/>
              <a:ext cx="4228599" cy="3143959"/>
              <a:chOff x="-1286476" y="5216141"/>
              <a:chExt cx="4228599" cy="3143959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1286476" y="5216141"/>
                <a:ext cx="4228599" cy="314395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5378693" y="1890263"/>
              <a:ext cx="2682585" cy="1361412"/>
              <a:chOff x="15378693" y="1890263"/>
              <a:chExt cx="2682585" cy="1361412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378693" y="1890263"/>
                <a:ext cx="2682585" cy="1361412"/>
              </a:xfrm>
              <a:prstGeom prst="rect">
                <a:avLst/>
              </a:prstGeom>
            </p:spPr>
          </p:pic>
        </p:grpSp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5077" y="9064896"/>
            <a:ext cx="2440121" cy="67984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184680" y="3250708"/>
            <a:ext cx="9722987" cy="256995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747811" y="6578573"/>
            <a:ext cx="4412060" cy="77673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644229" y="1362231"/>
            <a:ext cx="2760221" cy="2760221"/>
            <a:chOff x="8644229" y="1362231"/>
            <a:chExt cx="2760221" cy="276022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140000">
              <a:off x="8644229" y="1362231"/>
              <a:ext cx="2760221" cy="27602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67777"/>
            <a:chOff x="0" y="0"/>
            <a:chExt cx="18285714" cy="1967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6777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2858" y="516490"/>
            <a:ext cx="1488730" cy="7349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50619" y="459217"/>
            <a:ext cx="5115819" cy="10966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80C5FFD-2551-C09A-FF77-A407717A3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2739" y="2247900"/>
            <a:ext cx="3682523" cy="3429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8E2B062-62A5-E504-3F45-04819EACB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00" y="6057900"/>
            <a:ext cx="17907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67777"/>
            <a:chOff x="0" y="0"/>
            <a:chExt cx="18285714" cy="1967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6777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2858" y="516490"/>
            <a:ext cx="1059111" cy="7349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63649" y="467875"/>
            <a:ext cx="7775153" cy="10966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2E73EFD-D764-7F2C-EECA-78B29E233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2857500"/>
            <a:ext cx="17526000" cy="647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67777"/>
            <a:chOff x="0" y="0"/>
            <a:chExt cx="18285714" cy="1967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6777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2858" y="516490"/>
            <a:ext cx="1059111" cy="7349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63649" y="459217"/>
            <a:ext cx="6248794" cy="10934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870621" y="5690151"/>
            <a:ext cx="1226691" cy="887898"/>
            <a:chOff x="12619806" y="5525278"/>
            <a:chExt cx="1226691" cy="8878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19806" y="5525278"/>
              <a:ext cx="1226691" cy="887898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647B7C3-7215-CD44-9921-EDFFCC393FAE}"/>
              </a:ext>
            </a:extLst>
          </p:cNvPr>
          <p:cNvGrpSpPr/>
          <p:nvPr/>
        </p:nvGrpSpPr>
        <p:grpSpPr>
          <a:xfrm>
            <a:off x="507733" y="3924300"/>
            <a:ext cx="10744200" cy="4419600"/>
            <a:chOff x="3048000" y="2537013"/>
            <a:chExt cx="9926872" cy="324466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99FFD39-B7DA-7BE5-3E06-4DCB5191B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72375" y="2537013"/>
              <a:ext cx="5402497" cy="322897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2698F00-DF22-C3AC-857A-521EF0E36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48000" y="2552700"/>
              <a:ext cx="4524375" cy="322897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DA751A6-086E-2C11-73E9-D4738B141D70}"/>
              </a:ext>
            </a:extLst>
          </p:cNvPr>
          <p:cNvSpPr txBox="1"/>
          <p:nvPr/>
        </p:nvSpPr>
        <p:spPr>
          <a:xfrm>
            <a:off x="13716000" y="5318492"/>
            <a:ext cx="5410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약 </a:t>
            </a:r>
            <a:r>
              <a:rPr lang="en-US" altLang="ko-KR" sz="5000" b="1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91.6%</a:t>
            </a:r>
            <a:r>
              <a:rPr lang="ko-KR" altLang="en-US" sz="5000" b="1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의 가격으로 예측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67777"/>
            <a:chOff x="0" y="0"/>
            <a:chExt cx="18285714" cy="1967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6777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2858" y="516490"/>
            <a:ext cx="1807311" cy="7349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63649" y="459217"/>
            <a:ext cx="5638371" cy="10940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EAB3F2-0EF7-4EB0-AEA1-A46E5031A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3" y="2733675"/>
            <a:ext cx="18126075" cy="67532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5955579-EC1D-86A4-EC85-3B314F31F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6" y="2324100"/>
            <a:ext cx="18206921" cy="7543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255DB6-3E3B-740F-F2AB-7549C6EE46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96" y="2270538"/>
            <a:ext cx="18167641" cy="76264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75CAED9-1176-AB53-DEB5-3E22567EAC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247899"/>
            <a:ext cx="18288000" cy="757988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D33E431-3FC4-8E79-E86A-4F8347A3CE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247900"/>
            <a:ext cx="18288000" cy="764909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35CA35A-302A-52F0-5A94-E258B6B70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2247900"/>
            <a:ext cx="18288000" cy="76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67777"/>
            <a:chOff x="0" y="0"/>
            <a:chExt cx="18285714" cy="1967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6777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2858" y="516490"/>
            <a:ext cx="1807311" cy="7349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63649" y="459217"/>
            <a:ext cx="5638371" cy="10940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C32D1E-68A2-EB03-E0D5-E7E4F11B740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120491"/>
            <a:ext cx="10439400" cy="792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001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506E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16702643" y="1416758"/>
            <a:ext cx="2318160" cy="30440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58763" y="9605467"/>
            <a:ext cx="531188" cy="3551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90694" y="2415536"/>
            <a:ext cx="5454642" cy="5454642"/>
            <a:chOff x="2490694" y="2415536"/>
            <a:chExt cx="5454642" cy="545464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6958" y="-282116"/>
              <a:ext cx="10909285" cy="10909285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90694" y="2415536"/>
              <a:ext cx="5454642" cy="54546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9268" y="85818"/>
            <a:ext cx="5457425" cy="10114079"/>
            <a:chOff x="8009268" y="85818"/>
            <a:chExt cx="5457425" cy="101140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5310241" y="-4941538"/>
              <a:ext cx="10914849" cy="2022815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8009268" y="85818"/>
              <a:ext cx="5457425" cy="1011407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139404" y="4541034"/>
            <a:ext cx="4009537" cy="129550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71995" y="2843628"/>
            <a:ext cx="4683574" cy="147824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97075" y="6020080"/>
            <a:ext cx="2404469" cy="77398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CF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56363" y="5538914"/>
            <a:ext cx="5371203" cy="4746800"/>
            <a:chOff x="4856363" y="5538914"/>
            <a:chExt cx="5371203" cy="47468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56363" y="5538914"/>
              <a:ext cx="5371203" cy="47468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77430" y="3933192"/>
            <a:ext cx="1896320" cy="8751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77430" y="6116849"/>
            <a:ext cx="1819777" cy="87514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77430" y="5025020"/>
            <a:ext cx="1557177" cy="87514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77430" y="7208677"/>
            <a:ext cx="1294567" cy="8751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82117" y="-1965770"/>
            <a:ext cx="5371203" cy="4746800"/>
            <a:chOff x="11582117" y="-1965770"/>
            <a:chExt cx="5371203" cy="47468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82117" y="-1965770"/>
              <a:ext cx="5371203" cy="474680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77430" y="8300506"/>
            <a:ext cx="2158920" cy="8751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-133333"/>
            <a:ext cx="7206197" cy="10514286"/>
            <a:chOff x="0" y="-133333"/>
            <a:chExt cx="7206197" cy="105142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-133333"/>
              <a:ext cx="7206197" cy="1051428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28553" y="1446094"/>
            <a:ext cx="5390310" cy="15338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112446" cy="10285714"/>
            <a:chOff x="0" y="0"/>
            <a:chExt cx="411244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11244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2858" y="516490"/>
            <a:ext cx="1551377" cy="7349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24672" y="3365841"/>
            <a:ext cx="3370111" cy="428078"/>
            <a:chOff x="524672" y="3365841"/>
            <a:chExt cx="3370111" cy="42807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672" y="3365841"/>
              <a:ext cx="3370111" cy="42807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2080" y="2208307"/>
            <a:ext cx="3709429" cy="10926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26845" y="9529649"/>
            <a:ext cx="3865856" cy="51534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1602" y="4192487"/>
            <a:ext cx="3258053" cy="11613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063724" y="899940"/>
            <a:ext cx="7769810" cy="3375011"/>
            <a:chOff x="7063724" y="899940"/>
            <a:chExt cx="7769810" cy="33750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63724" y="899940"/>
              <a:ext cx="7769810" cy="33750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88665" y="4743406"/>
            <a:ext cx="1719928" cy="1244910"/>
            <a:chOff x="10088665" y="4743406"/>
            <a:chExt cx="1719928" cy="124491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0088665" y="4743406"/>
              <a:ext cx="1719928" cy="12449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54922" y="6456770"/>
            <a:ext cx="11987414" cy="2790476"/>
            <a:chOff x="4954922" y="6456770"/>
            <a:chExt cx="11987414" cy="279047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707416" y="6456770"/>
              <a:ext cx="4234920" cy="2787569"/>
              <a:chOff x="12707416" y="6456770"/>
              <a:chExt cx="4234920" cy="278756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707416" y="6456770"/>
                <a:ext cx="4234920" cy="278756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954922" y="6456770"/>
              <a:ext cx="7752494" cy="2787569"/>
              <a:chOff x="4954922" y="6456770"/>
              <a:chExt cx="7752494" cy="278756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954922" y="6456770"/>
                <a:ext cx="7752494" cy="278756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415320" y="6656025"/>
              <a:ext cx="2819111" cy="2212060"/>
              <a:chOff x="13415320" y="6656025"/>
              <a:chExt cx="2819111" cy="2212060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415320" y="6656025"/>
                <a:ext cx="2819111" cy="2212060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700965" y="8845080"/>
              <a:ext cx="2374701" cy="7599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112446" cy="10285714"/>
            <a:chOff x="0" y="0"/>
            <a:chExt cx="411244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11244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2858" y="516490"/>
            <a:ext cx="1551377" cy="7349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5239" y="4192487"/>
            <a:ext cx="2747634" cy="1276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7143" y="3365841"/>
            <a:ext cx="3045779" cy="428078"/>
            <a:chOff x="657143" y="3365841"/>
            <a:chExt cx="3045779" cy="42807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7143" y="3365841"/>
              <a:ext cx="3045779" cy="42807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5717" y="2208307"/>
            <a:ext cx="2398572" cy="108316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97619" y="6899037"/>
            <a:ext cx="8273454" cy="19069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8049" y="6034858"/>
            <a:ext cx="3456348" cy="2944376"/>
            <a:chOff x="328049" y="6034858"/>
            <a:chExt cx="3456348" cy="29443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8049" y="6034858"/>
              <a:ext cx="3456348" cy="29443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61355" y="596171"/>
            <a:ext cx="7851199" cy="4815708"/>
            <a:chOff x="10261355" y="596171"/>
            <a:chExt cx="7851199" cy="481570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61355" y="1385966"/>
              <a:ext cx="7851199" cy="3801909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77127" y="5162055"/>
              <a:ext cx="470908" cy="318936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28264" y="5162055"/>
              <a:ext cx="470908" cy="318936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110714" y="5167996"/>
              <a:ext cx="470908" cy="316889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163349" y="5167996"/>
              <a:ext cx="470908" cy="316889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344310" y="5167996"/>
              <a:ext cx="470908" cy="316889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394593" y="5162055"/>
              <a:ext cx="470908" cy="318936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447121" y="5162055"/>
              <a:ext cx="470908" cy="318936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952393" y="1334593"/>
              <a:ext cx="1648298" cy="77767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3511984" y="2462040"/>
              <a:ext cx="3657984" cy="2226552"/>
              <a:chOff x="13511984" y="2462040"/>
              <a:chExt cx="3657984" cy="2226552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60000">
                <a:off x="13511984" y="2462040"/>
                <a:ext cx="3657984" cy="2226552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776226" y="804438"/>
              <a:ext cx="2956668" cy="73207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0261355" y="596171"/>
              <a:ext cx="789661" cy="941474"/>
              <a:chOff x="10261355" y="596171"/>
              <a:chExt cx="789661" cy="94147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261355" y="596171"/>
                <a:ext cx="789661" cy="941474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029425" y="9508457"/>
            <a:ext cx="4135972" cy="52302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783082" y="5581472"/>
            <a:ext cx="1963112" cy="22595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459148" y="672600"/>
            <a:ext cx="5445082" cy="4721963"/>
            <a:chOff x="4459148" y="672600"/>
            <a:chExt cx="5445082" cy="472196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459148" y="672600"/>
              <a:ext cx="5445082" cy="472196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847067" y="5849312"/>
            <a:ext cx="4669243" cy="4139016"/>
            <a:chOff x="4847067" y="5849312"/>
            <a:chExt cx="4669243" cy="413901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847067" y="5849312"/>
              <a:ext cx="4669243" cy="41390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67777"/>
            <a:chOff x="0" y="0"/>
            <a:chExt cx="18285714" cy="1967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6777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2858" y="516490"/>
            <a:ext cx="1551377" cy="7349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50619" y="459217"/>
            <a:ext cx="5068200" cy="10966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5975" y="4075325"/>
            <a:ext cx="11086345" cy="4001252"/>
            <a:chOff x="165975" y="4075325"/>
            <a:chExt cx="11086345" cy="400125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65975" y="4075325"/>
              <a:ext cx="11086345" cy="1882806"/>
              <a:chOff x="165975" y="4075325"/>
              <a:chExt cx="11086345" cy="188280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5975" y="4075325"/>
                <a:ext cx="11086345" cy="1882806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5398" y="4462237"/>
              <a:ext cx="7676366" cy="113362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65975" y="6193770"/>
              <a:ext cx="11086345" cy="1882806"/>
              <a:chOff x="165975" y="6193770"/>
              <a:chExt cx="11086345" cy="188280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5975" y="6193770"/>
                <a:ext cx="11086345" cy="188280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1820" y="6355564"/>
              <a:ext cx="7279785" cy="15907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52320" y="5419097"/>
            <a:ext cx="6539599" cy="1313706"/>
            <a:chOff x="11252320" y="5419097"/>
            <a:chExt cx="6539599" cy="131370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252320" y="5632002"/>
              <a:ext cx="1226691" cy="887898"/>
              <a:chOff x="11252320" y="5632002"/>
              <a:chExt cx="1226691" cy="88789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252320" y="5632002"/>
                <a:ext cx="1226691" cy="887898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21500" y="5342909"/>
              <a:ext cx="5105230" cy="15174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67777"/>
            <a:chOff x="0" y="0"/>
            <a:chExt cx="18285714" cy="1967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6777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2858" y="516490"/>
            <a:ext cx="1273920" cy="7349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50619" y="467875"/>
            <a:ext cx="5703371" cy="10934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18074" y="7266955"/>
            <a:ext cx="13215500" cy="2244403"/>
            <a:chOff x="2618074" y="7266955"/>
            <a:chExt cx="13215500" cy="224440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18074" y="7266955"/>
              <a:ext cx="13215500" cy="224440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69925" y="2464744"/>
            <a:ext cx="4811528" cy="68570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63887" y="3122934"/>
            <a:ext cx="4832482" cy="4076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20463" y="6644235"/>
            <a:ext cx="1044789" cy="200650"/>
            <a:chOff x="8620463" y="6644235"/>
            <a:chExt cx="1044789" cy="2006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8620463" y="6644235"/>
              <a:ext cx="1044789" cy="2006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15691" y="7546177"/>
            <a:ext cx="1685959" cy="1685959"/>
            <a:chOff x="3415691" y="7546177"/>
            <a:chExt cx="1685959" cy="168595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15691" y="7546177"/>
              <a:ext cx="1685959" cy="168595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15515" y="8484258"/>
            <a:ext cx="1424197" cy="4076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305312" y="4305312"/>
            <a:ext cx="1675091" cy="1675091"/>
            <a:chOff x="8305312" y="4305312"/>
            <a:chExt cx="1675091" cy="167509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05312" y="4305312"/>
              <a:ext cx="1675091" cy="16750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66420" y="7546177"/>
            <a:ext cx="1685959" cy="1685959"/>
            <a:chOff x="10866420" y="7546177"/>
            <a:chExt cx="1685959" cy="168595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66420" y="7546177"/>
              <a:ext cx="1685959" cy="168595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966287" y="8531877"/>
            <a:ext cx="1316873" cy="40760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899267" y="7546177"/>
            <a:ext cx="1685959" cy="1685959"/>
            <a:chOff x="5899267" y="7546177"/>
            <a:chExt cx="1685959" cy="168595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99267" y="7546177"/>
              <a:ext cx="1685959" cy="168595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999096" y="8484258"/>
            <a:ext cx="1209539" cy="40760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382844" y="7546177"/>
            <a:ext cx="1685959" cy="1685959"/>
            <a:chOff x="8382844" y="7546177"/>
            <a:chExt cx="1685959" cy="168595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82844" y="7546177"/>
              <a:ext cx="1685959" cy="168595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482668" y="8524734"/>
            <a:ext cx="1335920" cy="40760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349997" y="7546177"/>
            <a:ext cx="1685959" cy="1685959"/>
            <a:chOff x="13349997" y="7546177"/>
            <a:chExt cx="1685959" cy="168595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49997" y="7546177"/>
              <a:ext cx="1685959" cy="168595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449810" y="8541401"/>
            <a:ext cx="1316873" cy="40760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692489" y="7546177"/>
            <a:ext cx="1132363" cy="1132363"/>
            <a:chOff x="3692489" y="7546177"/>
            <a:chExt cx="1132363" cy="113236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92489" y="7546177"/>
              <a:ext cx="1132363" cy="113236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418951" y="7692879"/>
            <a:ext cx="765450" cy="842980"/>
            <a:chOff x="6418951" y="7692879"/>
            <a:chExt cx="765450" cy="84298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18951" y="7692879"/>
              <a:ext cx="765450" cy="84298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744782" y="7546177"/>
            <a:ext cx="917696" cy="968903"/>
            <a:chOff x="8744782" y="7546177"/>
            <a:chExt cx="917696" cy="96890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44782" y="7546177"/>
              <a:ext cx="917696" cy="96890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16977" y="7705099"/>
            <a:ext cx="826694" cy="813444"/>
            <a:chOff x="11316977" y="7705099"/>
            <a:chExt cx="826694" cy="81344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316977" y="7705099"/>
              <a:ext cx="826694" cy="81344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646066" y="7929113"/>
            <a:ext cx="1093820" cy="460043"/>
            <a:chOff x="13646066" y="7929113"/>
            <a:chExt cx="1093820" cy="46004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646066" y="7929113"/>
              <a:ext cx="1093820" cy="46004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501027" y="4715398"/>
            <a:ext cx="1283661" cy="854918"/>
            <a:chOff x="8501027" y="4715398"/>
            <a:chExt cx="1283661" cy="85491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501027" y="4715398"/>
              <a:ext cx="1283661" cy="8549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"/>
            <a:ext cx="18285714" cy="1510084"/>
            <a:chOff x="0" y="0"/>
            <a:chExt cx="18285714" cy="1967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96777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2858" y="516490"/>
            <a:ext cx="1273920" cy="7349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15000" y="342900"/>
            <a:ext cx="5701543" cy="1093458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6CD1DDA4-2F31-75BE-2C3B-9F19F9F52232}"/>
              </a:ext>
            </a:extLst>
          </p:cNvPr>
          <p:cNvGrpSpPr>
            <a:grpSpLocks noChangeAspect="1"/>
          </p:cNvGrpSpPr>
          <p:nvPr/>
        </p:nvGrpSpPr>
        <p:grpSpPr>
          <a:xfrm>
            <a:off x="3731186" y="1790700"/>
            <a:ext cx="10825628" cy="8280000"/>
            <a:chOff x="-35852" y="1104900"/>
            <a:chExt cx="18323852" cy="1401503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0302B72-FE95-A949-1C8D-43D2B549E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1104900"/>
              <a:ext cx="18288000" cy="2697116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5A29E1B-E277-3AD6-4D60-E4D6B9518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286" y="3771900"/>
              <a:ext cx="18171452" cy="2946496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86B90FE3-FCEB-FFAA-1675-69CD355FD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5852" y="6712953"/>
              <a:ext cx="18171452" cy="2854482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95E78FF-8E0C-3257-485B-ED56C3D35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2286" y="9567435"/>
              <a:ext cx="18137886" cy="2868970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7B44A7B8-466F-D486-C412-2515FEFE8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12444230"/>
              <a:ext cx="18288000" cy="2675700"/>
            </a:xfrm>
            <a:prstGeom prst="rect">
              <a:avLst/>
            </a:prstGeom>
          </p:spPr>
        </p:pic>
      </p:grpSp>
      <p:sp>
        <p:nvSpPr>
          <p:cNvPr id="7" name="화살표: 굽음 6">
            <a:extLst>
              <a:ext uri="{FF2B5EF4-FFF2-40B4-BE49-F238E27FC236}">
                <a16:creationId xmlns:a16="http://schemas.microsoft.com/office/drawing/2014/main" id="{E8B7121C-1360-305D-CD86-529080445DEA}"/>
              </a:ext>
            </a:extLst>
          </p:cNvPr>
          <p:cNvSpPr/>
          <p:nvPr/>
        </p:nvSpPr>
        <p:spPr>
          <a:xfrm rot="5400000">
            <a:off x="5151041" y="-1904230"/>
            <a:ext cx="632345" cy="7263534"/>
          </a:xfrm>
          <a:prstGeom prst="ben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2AD8683-767F-48D5-C8C6-7B0F0A2B749C}"/>
              </a:ext>
            </a:extLst>
          </p:cNvPr>
          <p:cNvSpPr/>
          <p:nvPr/>
        </p:nvSpPr>
        <p:spPr>
          <a:xfrm>
            <a:off x="230293" y="4914900"/>
            <a:ext cx="3332969" cy="1295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생산량</a:t>
            </a:r>
            <a:r>
              <a:rPr lang="en-US" altLang="ko-KR" sz="2400" dirty="0">
                <a:solidFill>
                  <a:schemeClr val="bg1"/>
                </a:solidFill>
              </a:rPr>
              <a:t>-</a:t>
            </a:r>
            <a:r>
              <a:rPr lang="ko-KR" altLang="en-US" sz="2400" dirty="0">
                <a:solidFill>
                  <a:schemeClr val="bg1"/>
                </a:solidFill>
              </a:rPr>
              <a:t>생산면적 그래프</a:t>
            </a:r>
          </a:p>
        </p:txBody>
      </p:sp>
      <p:sp>
        <p:nvSpPr>
          <p:cNvPr id="10" name="화살표: 굽음 9">
            <a:extLst>
              <a:ext uri="{FF2B5EF4-FFF2-40B4-BE49-F238E27FC236}">
                <a16:creationId xmlns:a16="http://schemas.microsoft.com/office/drawing/2014/main" id="{6E0D7BDA-4995-8F8A-D10C-82095D8CE52B}"/>
              </a:ext>
            </a:extLst>
          </p:cNvPr>
          <p:cNvSpPr/>
          <p:nvPr/>
        </p:nvSpPr>
        <p:spPr>
          <a:xfrm rot="10800000">
            <a:off x="14724738" y="6392087"/>
            <a:ext cx="1938526" cy="1095817"/>
          </a:xfrm>
          <a:prstGeom prst="bentArrow">
            <a:avLst/>
          </a:prstGeom>
          <a:solidFill>
            <a:schemeClr val="accent3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D453EDA-6D62-7A91-6D4C-C303E6F67553}"/>
              </a:ext>
            </a:extLst>
          </p:cNvPr>
          <p:cNvSpPr/>
          <p:nvPr/>
        </p:nvSpPr>
        <p:spPr>
          <a:xfrm>
            <a:off x="14724738" y="5142006"/>
            <a:ext cx="3332969" cy="1295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작물 별 수입량</a:t>
            </a:r>
            <a:r>
              <a:rPr lang="en-US" altLang="ko-KR" sz="2400" dirty="0">
                <a:solidFill>
                  <a:schemeClr val="bg1"/>
                </a:solidFill>
              </a:rPr>
              <a:t>-</a:t>
            </a:r>
            <a:r>
              <a:rPr lang="ko-KR" altLang="en-US" sz="2400" dirty="0">
                <a:solidFill>
                  <a:schemeClr val="bg1"/>
                </a:solidFill>
              </a:rPr>
              <a:t>생산량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302922-1F5E-4CB3-F60A-ECD957C955DE}"/>
              </a:ext>
            </a:extLst>
          </p:cNvPr>
          <p:cNvSpPr/>
          <p:nvPr/>
        </p:nvSpPr>
        <p:spPr>
          <a:xfrm>
            <a:off x="1835447" y="1436358"/>
            <a:ext cx="183581" cy="3478541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위로 굽음 13">
            <a:extLst>
              <a:ext uri="{FF2B5EF4-FFF2-40B4-BE49-F238E27FC236}">
                <a16:creationId xmlns:a16="http://schemas.microsoft.com/office/drawing/2014/main" id="{7BF1EEE1-1788-65E7-67E1-84769F992713}"/>
              </a:ext>
            </a:extLst>
          </p:cNvPr>
          <p:cNvSpPr/>
          <p:nvPr/>
        </p:nvSpPr>
        <p:spPr>
          <a:xfrm rot="16200000">
            <a:off x="11282126" y="-1557576"/>
            <a:ext cx="739491" cy="9919460"/>
          </a:xfrm>
          <a:prstGeom prst="bentUpArrow">
            <a:avLst>
              <a:gd name="adj1" fmla="val 25000"/>
              <a:gd name="adj2" fmla="val 23896"/>
              <a:gd name="adj3" fmla="val 25000"/>
            </a:avLst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18B3F1-E024-B463-5064-7F8C9B33566E}"/>
              </a:ext>
            </a:extLst>
          </p:cNvPr>
          <p:cNvSpPr/>
          <p:nvPr/>
        </p:nvSpPr>
        <p:spPr>
          <a:xfrm>
            <a:off x="16391224" y="3238500"/>
            <a:ext cx="220378" cy="2376963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30598" y="2752245"/>
            <a:ext cx="6192151" cy="6192151"/>
            <a:chOff x="5730598" y="2752245"/>
            <a:chExt cx="6192151" cy="61921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30598" y="2752245"/>
              <a:ext cx="6192151" cy="619215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73669" y="5522781"/>
            <a:ext cx="2143023" cy="6856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26674" y="3201533"/>
            <a:ext cx="1875753" cy="1875753"/>
            <a:chOff x="8826674" y="3201533"/>
            <a:chExt cx="1875753" cy="18757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26674" y="3201533"/>
              <a:ext cx="1875753" cy="187575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09058" y="3877201"/>
            <a:ext cx="1630128" cy="5250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96737" y="3813764"/>
            <a:ext cx="1945426" cy="1945426"/>
            <a:chOff x="5396737" y="3813764"/>
            <a:chExt cx="1945426" cy="194542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96737" y="3813764"/>
              <a:ext cx="1945426" cy="194542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68458" y="4489801"/>
            <a:ext cx="1552319" cy="5250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850989" y="5970416"/>
            <a:ext cx="1480366" cy="1480366"/>
            <a:chOff x="4850989" y="5970416"/>
            <a:chExt cx="1480366" cy="148036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50989" y="5970416"/>
              <a:ext cx="1480366" cy="148036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24078" y="6459183"/>
            <a:ext cx="1121631" cy="50578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011938" y="5341723"/>
            <a:ext cx="1480366" cy="1480366"/>
            <a:chOff x="11011938" y="5341723"/>
            <a:chExt cx="1480366" cy="148036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11938" y="5341723"/>
              <a:ext cx="1480366" cy="148036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59572" y="5804694"/>
            <a:ext cx="1277269" cy="51530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87948" y="2175726"/>
            <a:ext cx="7559014" cy="6857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601980" y="7464030"/>
            <a:ext cx="1480366" cy="1480366"/>
            <a:chOff x="6601980" y="7464030"/>
            <a:chExt cx="1480366" cy="148036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01980" y="7464030"/>
              <a:ext cx="1480366" cy="14803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37229" y="7249020"/>
            <a:ext cx="1875753" cy="1875753"/>
            <a:chOff x="9437229" y="7249020"/>
            <a:chExt cx="1875753" cy="187575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29" y="7249020"/>
              <a:ext cx="1875753" cy="187575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20945" y="7952792"/>
            <a:ext cx="1140678" cy="51530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14982" y="7745001"/>
            <a:ext cx="1277269" cy="92247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-34632" y="0"/>
            <a:ext cx="18285714" cy="1967777"/>
            <a:chOff x="-34632" y="0"/>
            <a:chExt cx="18285714" cy="196777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34632" y="0"/>
              <a:ext cx="18285714" cy="196777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015987" y="467875"/>
            <a:ext cx="5057292" cy="109345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22858" y="516490"/>
            <a:ext cx="1273920" cy="73496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67777"/>
            <a:chOff x="0" y="0"/>
            <a:chExt cx="18285714" cy="1967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6777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2858" y="516490"/>
            <a:ext cx="1273920" cy="7349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50619" y="467875"/>
            <a:ext cx="6123932" cy="109467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2AF6B16-296F-110E-E3F0-14C3F29D81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3969"/>
            <a:ext cx="18288000" cy="73152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7A9D333-54AF-6F1C-8262-DFB4149E101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746" y="2324100"/>
            <a:ext cx="14208910" cy="76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885</TotalTime>
  <Words>16</Words>
  <Application>Microsoft Office PowerPoint</Application>
  <PresentationFormat>사용자 지정</PresentationFormat>
  <Paragraphs>4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맑은 고딕</vt:lpstr>
      <vt:lpstr>한컴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3924</cp:lastModifiedBy>
  <cp:revision>24</cp:revision>
  <dcterms:created xsi:type="dcterms:W3CDTF">2022-08-06T00:20:35Z</dcterms:created>
  <dcterms:modified xsi:type="dcterms:W3CDTF">2022-08-10T08:44:12Z</dcterms:modified>
</cp:coreProperties>
</file>